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sldIdLst>
    <p:sldId id="256" r:id="rId2"/>
    <p:sldId id="288" r:id="rId3"/>
    <p:sldId id="291" r:id="rId4"/>
    <p:sldId id="305" r:id="rId5"/>
    <p:sldId id="309" r:id="rId6"/>
    <p:sldId id="306" r:id="rId7"/>
    <p:sldId id="311" r:id="rId8"/>
    <p:sldId id="312" r:id="rId9"/>
    <p:sldId id="310" r:id="rId10"/>
    <p:sldId id="308" r:id="rId11"/>
    <p:sldId id="30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71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2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8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97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1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9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6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2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1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4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8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5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6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8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>Jermyn Borough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F3507-449F-432B-8A9F-811E3703F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8920" y="3496994"/>
            <a:ext cx="10063069" cy="78228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6699"/>
                </a:solidFill>
              </a:rPr>
              <a:t>06/06/19</a:t>
            </a:r>
          </a:p>
        </p:txBody>
      </p:sp>
    </p:spTree>
    <p:extLst>
      <p:ext uri="{BB962C8B-B14F-4D97-AF65-F5344CB8AC3E}">
        <p14:creationId xmlns:p14="http://schemas.microsoft.com/office/powerpoint/2010/main" val="14647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84F4E-4696-4D41-B1EF-E9DB8BB99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6" t="20358" r="7946" b="19056"/>
          <a:stretch/>
        </p:blipFill>
        <p:spPr>
          <a:xfrm>
            <a:off x="3120704" y="562062"/>
            <a:ext cx="5293454" cy="4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8FAC3-0FA6-4991-B816-C09EE925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555" y="207063"/>
            <a:ext cx="4973062" cy="59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84314"/>
            <a:ext cx="9448800" cy="1736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FFAC4-C4C3-40FD-92DA-95DF8E85329E}"/>
              </a:ext>
            </a:extLst>
          </p:cNvPr>
          <p:cNvSpPr/>
          <p:nvPr/>
        </p:nvSpPr>
        <p:spPr>
          <a:xfrm>
            <a:off x="4780421" y="1988543"/>
            <a:ext cx="48936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 to Order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Pledge of Allegiance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Roll Call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Previous Meeting Minutes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Treasurer’s Report/Bills Payable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Correspondence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Public Comment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Reports 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Reports of Committees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Garbage Contract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Episcopal Church Lunch Program 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Summer Activities Program 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Recycling (Frank)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Recycle Coach 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Business Permit Application Final Review R&amp;L Land Sale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DPW Equipment Storage Building 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New Business</a:t>
            </a:r>
          </a:p>
          <a:p>
            <a:pPr lvl="0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77AA99-D8AE-4518-AEC4-1F5B0EAE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7" y="103302"/>
            <a:ext cx="10018713" cy="727364"/>
          </a:xfrm>
        </p:spPr>
        <p:txBody>
          <a:bodyPr>
            <a:normAutofit fontScale="90000"/>
          </a:bodyPr>
          <a:lstStyle/>
          <a:p>
            <a:r>
              <a:rPr lang="en-US" dirty="0"/>
              <a:t>Treasurer’s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A629C-1FC0-402B-98AE-F1A367392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6" y="946953"/>
            <a:ext cx="5367130" cy="54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6E882-B783-4AE0-8D1B-9C226416B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86" y="1550504"/>
            <a:ext cx="9117386" cy="27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99FDB-2F30-4A2A-8174-C305895B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112" y="304800"/>
            <a:ext cx="4195660" cy="5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FFE47-7833-4748-9591-8440BEF3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9" y="1179443"/>
            <a:ext cx="8140253" cy="39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1C222D-45A3-4407-B472-A39BB2DC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988" y="364984"/>
            <a:ext cx="4252944" cy="50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C4883-9065-4B29-8FDC-70009753F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46" y="482499"/>
            <a:ext cx="4193477" cy="50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E4BA0-18FE-48A0-B37C-B9A98E43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2" y="52387"/>
            <a:ext cx="3306967" cy="55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64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Copperplate Gothic Bold</vt:lpstr>
      <vt:lpstr>Impact</vt:lpstr>
      <vt:lpstr>Main Event</vt:lpstr>
      <vt:lpstr>Jermyn Borough Council Meeting</vt:lpstr>
      <vt:lpstr>Meeting Agenda</vt:lpstr>
      <vt:lpstr>Treasurer’s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Jermyn Borough</dc:creator>
  <cp:lastModifiedBy>Jermyn Borough</cp:lastModifiedBy>
  <cp:revision>55</cp:revision>
  <dcterms:created xsi:type="dcterms:W3CDTF">2018-10-17T18:19:30Z</dcterms:created>
  <dcterms:modified xsi:type="dcterms:W3CDTF">2019-06-06T20:01:09Z</dcterms:modified>
</cp:coreProperties>
</file>